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56" r:id="rId6"/>
    <p:sldId id="257" r:id="rId7"/>
    <p:sldId id="259" r:id="rId8"/>
    <p:sldId id="261" r:id="rId9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43" userDrawn="1">
          <p15:clr>
            <a:srgbClr val="A4A3A4"/>
          </p15:clr>
        </p15:guide>
        <p15:guide id="3" pos="1510" userDrawn="1">
          <p15:clr>
            <a:srgbClr val="A4A3A4"/>
          </p15:clr>
        </p15:guide>
        <p15:guide id="4" pos="4685" userDrawn="1">
          <p15:clr>
            <a:srgbClr val="A4A3A4"/>
          </p15:clr>
        </p15:guide>
        <p15:guide id="5" pos="3120" userDrawn="1">
          <p15:clr>
            <a:srgbClr val="A4A3A4"/>
          </p15:clr>
        </p15:guide>
        <p15:guide id="6" pos="473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717450-0CBD-E2F3-A75D-ABA54A672BC5}" v="18" dt="2025-11-21T14:27:09.3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28" y="48"/>
      </p:cViewPr>
      <p:guideLst>
        <p:guide orient="horz" pos="2160"/>
        <p:guide pos="3143"/>
        <p:guide pos="1510"/>
        <p:guide pos="4685"/>
        <p:guide pos="3120"/>
        <p:guide pos="47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7C16-48AA-4C03-90BA-CEF8FF73EC47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63FA-5AF1-4E10-8FC5-CFD0A217A2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439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7C16-48AA-4C03-90BA-CEF8FF73EC47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63FA-5AF1-4E10-8FC5-CFD0A217A2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4942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7C16-48AA-4C03-90BA-CEF8FF73EC47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63FA-5AF1-4E10-8FC5-CFD0A217A2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096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7C16-48AA-4C03-90BA-CEF8FF73EC47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63FA-5AF1-4E10-8FC5-CFD0A217A2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6081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7C16-48AA-4C03-90BA-CEF8FF73EC47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63FA-5AF1-4E10-8FC5-CFD0A217A2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8832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7C16-48AA-4C03-90BA-CEF8FF73EC47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63FA-5AF1-4E10-8FC5-CFD0A217A2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1815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7C16-48AA-4C03-90BA-CEF8FF73EC47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63FA-5AF1-4E10-8FC5-CFD0A217A2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1964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7C16-48AA-4C03-90BA-CEF8FF73EC47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63FA-5AF1-4E10-8FC5-CFD0A217A2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2452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7C16-48AA-4C03-90BA-CEF8FF73EC47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63FA-5AF1-4E10-8FC5-CFD0A217A2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0435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7C16-48AA-4C03-90BA-CEF8FF73EC47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63FA-5AF1-4E10-8FC5-CFD0A217A2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0340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7C16-48AA-4C03-90BA-CEF8FF73EC47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63FA-5AF1-4E10-8FC5-CFD0A217A2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017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9D7C16-48AA-4C03-90BA-CEF8FF73EC47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8463FA-5AF1-4E10-8FC5-CFD0A217A2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6722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8FE4C-F36D-8860-49DB-CBD53E564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al 3">
            <a:extLst>
              <a:ext uri="{FF2B5EF4-FFF2-40B4-BE49-F238E27FC236}">
                <a16:creationId xmlns:a16="http://schemas.microsoft.com/office/drawing/2014/main" id="{275E7676-8A39-376C-E1D2-7AC030EADC6D}"/>
              </a:ext>
            </a:extLst>
          </p:cNvPr>
          <p:cNvSpPr/>
          <p:nvPr/>
        </p:nvSpPr>
        <p:spPr>
          <a:xfrm>
            <a:off x="681487" y="403941"/>
            <a:ext cx="3433314" cy="3433314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9D8DB1D8-0BE2-1772-27F5-F4A4082A818F}"/>
              </a:ext>
            </a:extLst>
          </p:cNvPr>
          <p:cNvSpPr/>
          <p:nvPr/>
        </p:nvSpPr>
        <p:spPr>
          <a:xfrm>
            <a:off x="1780637" y="1503091"/>
            <a:ext cx="1235014" cy="123501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000" dirty="0"/>
              <a:t>EEN</a:t>
            </a:r>
          </a:p>
          <a:p>
            <a:pPr algn="ctr"/>
            <a:r>
              <a:rPr lang="nl-NL" sz="1000" dirty="0"/>
              <a:t>auto</a:t>
            </a:r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251B3F0E-E0B3-E230-CAF1-1D7FC26347CF}"/>
              </a:ext>
            </a:extLst>
          </p:cNvPr>
          <p:cNvSpPr/>
          <p:nvPr/>
        </p:nvSpPr>
        <p:spPr>
          <a:xfrm>
            <a:off x="3175958" y="403941"/>
            <a:ext cx="3433314" cy="3433314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20B63BB3-6846-91D7-6CF8-C92BFF642F9C}"/>
              </a:ext>
            </a:extLst>
          </p:cNvPr>
          <p:cNvSpPr/>
          <p:nvPr/>
        </p:nvSpPr>
        <p:spPr>
          <a:xfrm>
            <a:off x="5670429" y="403941"/>
            <a:ext cx="3433314" cy="3433314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9B27D38F-785B-CDDD-AACD-EBA21506EED6}"/>
              </a:ext>
            </a:extLst>
          </p:cNvPr>
          <p:cNvSpPr/>
          <p:nvPr/>
        </p:nvSpPr>
        <p:spPr>
          <a:xfrm>
            <a:off x="4275108" y="1503091"/>
            <a:ext cx="1235014" cy="123501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000" dirty="0"/>
              <a:t>GEEN </a:t>
            </a:r>
          </a:p>
          <a:p>
            <a:pPr algn="ctr"/>
            <a:r>
              <a:rPr lang="nl-NL" sz="1000" dirty="0"/>
              <a:t>auto</a:t>
            </a:r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5AB99DC3-EF09-6494-B583-E973EC832AE0}"/>
              </a:ext>
            </a:extLst>
          </p:cNvPr>
          <p:cNvSpPr/>
          <p:nvPr/>
        </p:nvSpPr>
        <p:spPr>
          <a:xfrm>
            <a:off x="6769579" y="1503091"/>
            <a:ext cx="1235014" cy="123501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000" dirty="0"/>
              <a:t>MEERDERE auto’s</a:t>
            </a:r>
          </a:p>
        </p:txBody>
      </p:sp>
      <p:cxnSp>
        <p:nvCxnSpPr>
          <p:cNvPr id="3" name="Rechte verbindingslijn 2">
            <a:extLst>
              <a:ext uri="{FF2B5EF4-FFF2-40B4-BE49-F238E27FC236}">
                <a16:creationId xmlns:a16="http://schemas.microsoft.com/office/drawing/2014/main" id="{D4F60DE7-DB0C-E269-9160-6C8073FD676C}"/>
              </a:ext>
            </a:extLst>
          </p:cNvPr>
          <p:cNvCxnSpPr>
            <a:cxnSpLocks/>
          </p:cNvCxnSpPr>
          <p:nvPr/>
        </p:nvCxnSpPr>
        <p:spPr>
          <a:xfrm>
            <a:off x="1780637" y="4169373"/>
            <a:ext cx="0" cy="2216987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89FE73CC-B431-B0B2-DC0D-70FB637E1C1E}"/>
              </a:ext>
            </a:extLst>
          </p:cNvPr>
          <p:cNvCxnSpPr>
            <a:cxnSpLocks/>
          </p:cNvCxnSpPr>
          <p:nvPr/>
        </p:nvCxnSpPr>
        <p:spPr>
          <a:xfrm>
            <a:off x="3015651" y="4169373"/>
            <a:ext cx="0" cy="2216987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hthoek 8">
            <a:extLst>
              <a:ext uri="{FF2B5EF4-FFF2-40B4-BE49-F238E27FC236}">
                <a16:creationId xmlns:a16="http://schemas.microsoft.com/office/drawing/2014/main" id="{AE324046-12B8-BACE-3A19-2DC31A1958A2}"/>
              </a:ext>
            </a:extLst>
          </p:cNvPr>
          <p:cNvSpPr/>
          <p:nvPr/>
        </p:nvSpPr>
        <p:spPr>
          <a:xfrm>
            <a:off x="681483" y="4169372"/>
            <a:ext cx="3433314" cy="664233"/>
          </a:xfrm>
          <a:prstGeom prst="rect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3AC4A9C5-95DC-9390-0047-2C9C8BA8A442}"/>
              </a:ext>
            </a:extLst>
          </p:cNvPr>
          <p:cNvCxnSpPr>
            <a:cxnSpLocks/>
          </p:cNvCxnSpPr>
          <p:nvPr/>
        </p:nvCxnSpPr>
        <p:spPr>
          <a:xfrm>
            <a:off x="6769583" y="4169373"/>
            <a:ext cx="0" cy="2216987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Rechte verbindingslijn 23">
            <a:extLst>
              <a:ext uri="{FF2B5EF4-FFF2-40B4-BE49-F238E27FC236}">
                <a16:creationId xmlns:a16="http://schemas.microsoft.com/office/drawing/2014/main" id="{97DA8EF6-7748-A989-4598-D853370D3ECE}"/>
              </a:ext>
            </a:extLst>
          </p:cNvPr>
          <p:cNvCxnSpPr>
            <a:cxnSpLocks/>
          </p:cNvCxnSpPr>
          <p:nvPr/>
        </p:nvCxnSpPr>
        <p:spPr>
          <a:xfrm>
            <a:off x="8004597" y="4169373"/>
            <a:ext cx="0" cy="2216987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hthoek 24">
            <a:extLst>
              <a:ext uri="{FF2B5EF4-FFF2-40B4-BE49-F238E27FC236}">
                <a16:creationId xmlns:a16="http://schemas.microsoft.com/office/drawing/2014/main" id="{0947AD7E-40E2-0F0D-F49C-9E079AF81554}"/>
              </a:ext>
            </a:extLst>
          </p:cNvPr>
          <p:cNvSpPr/>
          <p:nvPr/>
        </p:nvSpPr>
        <p:spPr>
          <a:xfrm>
            <a:off x="5670429" y="4169372"/>
            <a:ext cx="3433314" cy="664233"/>
          </a:xfrm>
          <a:prstGeom prst="rect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5A8A365A-AEF3-20FA-4222-A4696BED56AA}"/>
              </a:ext>
            </a:extLst>
          </p:cNvPr>
          <p:cNvSpPr txBox="1"/>
          <p:nvPr/>
        </p:nvSpPr>
        <p:spPr>
          <a:xfrm>
            <a:off x="690116" y="4232941"/>
            <a:ext cx="109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Dagelijks</a:t>
            </a:r>
          </a:p>
          <a:p>
            <a:r>
              <a:rPr lang="nl-NL" sz="1400" dirty="0"/>
              <a:t>gebruik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9D18D551-479A-F94E-136D-163B3317571B}"/>
              </a:ext>
            </a:extLst>
          </p:cNvPr>
          <p:cNvSpPr txBox="1"/>
          <p:nvPr/>
        </p:nvSpPr>
        <p:spPr>
          <a:xfrm>
            <a:off x="1789270" y="4232941"/>
            <a:ext cx="109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Wekelijks</a:t>
            </a:r>
          </a:p>
          <a:p>
            <a:r>
              <a:rPr lang="nl-NL" sz="1400" dirty="0"/>
              <a:t>gebruik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183F99F2-6D53-F05A-824C-A8A30E17D228}"/>
              </a:ext>
            </a:extLst>
          </p:cNvPr>
          <p:cNvSpPr txBox="1"/>
          <p:nvPr/>
        </p:nvSpPr>
        <p:spPr>
          <a:xfrm>
            <a:off x="3015649" y="4232941"/>
            <a:ext cx="109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Minder</a:t>
            </a: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BE9D05CE-9609-DF80-0093-F0B2D7AE160A}"/>
              </a:ext>
            </a:extLst>
          </p:cNvPr>
          <p:cNvSpPr txBox="1"/>
          <p:nvPr/>
        </p:nvSpPr>
        <p:spPr>
          <a:xfrm>
            <a:off x="5661801" y="4232941"/>
            <a:ext cx="109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Dagelijks</a:t>
            </a:r>
          </a:p>
          <a:p>
            <a:r>
              <a:rPr lang="nl-NL" sz="1400" dirty="0"/>
              <a:t>gebruik</a:t>
            </a: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C3369473-5FE1-2B25-A8DE-D18FE821A74F}"/>
              </a:ext>
            </a:extLst>
          </p:cNvPr>
          <p:cNvSpPr txBox="1"/>
          <p:nvPr/>
        </p:nvSpPr>
        <p:spPr>
          <a:xfrm>
            <a:off x="6760955" y="4232941"/>
            <a:ext cx="109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Wekelijks</a:t>
            </a:r>
          </a:p>
          <a:p>
            <a:r>
              <a:rPr lang="nl-NL" sz="1400" dirty="0"/>
              <a:t>gebruik</a:t>
            </a: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0D74E161-0736-81CC-964D-A7BE61FE9D39}"/>
              </a:ext>
            </a:extLst>
          </p:cNvPr>
          <p:cNvSpPr txBox="1"/>
          <p:nvPr/>
        </p:nvSpPr>
        <p:spPr>
          <a:xfrm>
            <a:off x="7987334" y="4232941"/>
            <a:ext cx="109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Minder</a:t>
            </a:r>
          </a:p>
        </p:txBody>
      </p:sp>
    </p:spTree>
    <p:extLst>
      <p:ext uri="{BB962C8B-B14F-4D97-AF65-F5344CB8AC3E}">
        <p14:creationId xmlns:p14="http://schemas.microsoft.com/office/powerpoint/2010/main" val="627118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D424C0B5-3485-CB68-6023-6EC6FE9AEA3E}"/>
              </a:ext>
            </a:extLst>
          </p:cNvPr>
          <p:cNvCxnSpPr>
            <a:cxnSpLocks/>
          </p:cNvCxnSpPr>
          <p:nvPr/>
        </p:nvCxnSpPr>
        <p:spPr>
          <a:xfrm>
            <a:off x="0" y="3429000"/>
            <a:ext cx="9906000" cy="0"/>
          </a:xfrm>
          <a:prstGeom prst="line">
            <a:avLst/>
          </a:prstGeom>
          <a:ln>
            <a:solidFill>
              <a:schemeClr val="accent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vaal 3">
            <a:extLst>
              <a:ext uri="{FF2B5EF4-FFF2-40B4-BE49-F238E27FC236}">
                <a16:creationId xmlns:a16="http://schemas.microsoft.com/office/drawing/2014/main" id="{5025904B-C83A-F00C-7791-4A0A7D4B1AD1}"/>
              </a:ext>
            </a:extLst>
          </p:cNvPr>
          <p:cNvSpPr/>
          <p:nvPr/>
        </p:nvSpPr>
        <p:spPr>
          <a:xfrm>
            <a:off x="741872" y="1712343"/>
            <a:ext cx="3433314" cy="3433314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26AB6A57-BB73-CB04-6A2B-3F2C75FD087D}"/>
              </a:ext>
            </a:extLst>
          </p:cNvPr>
          <p:cNvSpPr/>
          <p:nvPr/>
        </p:nvSpPr>
        <p:spPr>
          <a:xfrm>
            <a:off x="1841022" y="2811493"/>
            <a:ext cx="1235014" cy="12350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000" dirty="0"/>
              <a:t>JA, </a:t>
            </a:r>
          </a:p>
          <a:p>
            <a:pPr algn="ctr"/>
            <a:r>
              <a:rPr lang="nl-NL" sz="1000" dirty="0"/>
              <a:t>ik wil graag een auto delen</a:t>
            </a:r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7F792571-EA93-9594-FE6F-9E6BD92BF341}"/>
              </a:ext>
            </a:extLst>
          </p:cNvPr>
          <p:cNvSpPr/>
          <p:nvPr/>
        </p:nvSpPr>
        <p:spPr>
          <a:xfrm>
            <a:off x="3236343" y="1712343"/>
            <a:ext cx="3433314" cy="3433314"/>
          </a:xfrm>
          <a:prstGeom prst="ellipse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3A1850DD-B968-005D-CDBF-CB5B46C3E6A9}"/>
              </a:ext>
            </a:extLst>
          </p:cNvPr>
          <p:cNvSpPr/>
          <p:nvPr/>
        </p:nvSpPr>
        <p:spPr>
          <a:xfrm>
            <a:off x="5730814" y="1712343"/>
            <a:ext cx="3433314" cy="3433314"/>
          </a:xfrm>
          <a:prstGeom prst="ellipse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7431F1D3-9A5D-7C31-77B6-43E8D5524648}"/>
              </a:ext>
            </a:extLst>
          </p:cNvPr>
          <p:cNvSpPr/>
          <p:nvPr/>
        </p:nvSpPr>
        <p:spPr>
          <a:xfrm>
            <a:off x="4335493" y="2811493"/>
            <a:ext cx="1235014" cy="123501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000" dirty="0"/>
              <a:t>MISSCHIEN, </a:t>
            </a:r>
          </a:p>
          <a:p>
            <a:pPr algn="ctr"/>
            <a:r>
              <a:rPr lang="nl-NL" sz="1000" dirty="0"/>
              <a:t>wil ik een auto delen</a:t>
            </a:r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96DF979A-5D8A-D624-0377-A06F996690C6}"/>
              </a:ext>
            </a:extLst>
          </p:cNvPr>
          <p:cNvSpPr/>
          <p:nvPr/>
        </p:nvSpPr>
        <p:spPr>
          <a:xfrm>
            <a:off x="6829964" y="2811493"/>
            <a:ext cx="1235014" cy="123501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000" dirty="0"/>
              <a:t>NEE, </a:t>
            </a:r>
          </a:p>
          <a:p>
            <a:pPr algn="ctr"/>
            <a:r>
              <a:rPr lang="nl-NL" sz="1000" dirty="0"/>
              <a:t>ik wil geen auto delen, tenzij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0E0AD752-7B76-F3F0-7A6D-BB8067DD20C5}"/>
              </a:ext>
            </a:extLst>
          </p:cNvPr>
          <p:cNvSpPr txBox="1"/>
          <p:nvPr/>
        </p:nvSpPr>
        <p:spPr>
          <a:xfrm>
            <a:off x="1866213" y="1172882"/>
            <a:ext cx="1078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Omdat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FE2172D1-7D56-81A8-2009-9264B3ABCB20}"/>
              </a:ext>
            </a:extLst>
          </p:cNvPr>
          <p:cNvSpPr txBox="1"/>
          <p:nvPr/>
        </p:nvSpPr>
        <p:spPr>
          <a:xfrm>
            <a:off x="4424482" y="1172882"/>
            <a:ext cx="1078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Omdat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4260396D-4C62-6C9B-1710-131F5AE0A387}"/>
              </a:ext>
            </a:extLst>
          </p:cNvPr>
          <p:cNvSpPr txBox="1"/>
          <p:nvPr/>
        </p:nvSpPr>
        <p:spPr>
          <a:xfrm>
            <a:off x="6969724" y="1172882"/>
            <a:ext cx="1078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Omdat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C16BAF7B-FA23-97F8-9647-6C2495152F0B}"/>
              </a:ext>
            </a:extLst>
          </p:cNvPr>
          <p:cNvSpPr txBox="1"/>
          <p:nvPr/>
        </p:nvSpPr>
        <p:spPr>
          <a:xfrm>
            <a:off x="1592324" y="5429267"/>
            <a:ext cx="16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Voorwaarden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E826F584-EAAD-471A-9B96-8704876B5FF6}"/>
              </a:ext>
            </a:extLst>
          </p:cNvPr>
          <p:cNvSpPr txBox="1"/>
          <p:nvPr/>
        </p:nvSpPr>
        <p:spPr>
          <a:xfrm>
            <a:off x="4162965" y="5429267"/>
            <a:ext cx="16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Voorwaarden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69926613-FAF5-6FE2-1CF7-6DEBAFB9E9A5}"/>
              </a:ext>
            </a:extLst>
          </p:cNvPr>
          <p:cNvSpPr txBox="1"/>
          <p:nvPr/>
        </p:nvSpPr>
        <p:spPr>
          <a:xfrm>
            <a:off x="6681102" y="5429267"/>
            <a:ext cx="16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Voorwaarden</a:t>
            </a:r>
          </a:p>
        </p:txBody>
      </p:sp>
    </p:spTree>
    <p:extLst>
      <p:ext uri="{BB962C8B-B14F-4D97-AF65-F5344CB8AC3E}">
        <p14:creationId xmlns:p14="http://schemas.microsoft.com/office/powerpoint/2010/main" val="677966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8D2BB-D73F-C06A-3016-BAF598674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AE811CDD-170B-4E90-FC46-6ECA1E9A1E06}"/>
              </a:ext>
            </a:extLst>
          </p:cNvPr>
          <p:cNvCxnSpPr>
            <a:cxnSpLocks/>
          </p:cNvCxnSpPr>
          <p:nvPr/>
        </p:nvCxnSpPr>
        <p:spPr>
          <a:xfrm>
            <a:off x="0" y="3429000"/>
            <a:ext cx="9906000" cy="0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vaal 3">
            <a:extLst>
              <a:ext uri="{FF2B5EF4-FFF2-40B4-BE49-F238E27FC236}">
                <a16:creationId xmlns:a16="http://schemas.microsoft.com/office/drawing/2014/main" id="{E91A5C61-0996-35B0-158C-F3C5944390DD}"/>
              </a:ext>
            </a:extLst>
          </p:cNvPr>
          <p:cNvSpPr/>
          <p:nvPr/>
        </p:nvSpPr>
        <p:spPr>
          <a:xfrm>
            <a:off x="741872" y="1712343"/>
            <a:ext cx="3433314" cy="3433314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9CB6AEAA-5FA3-C6BB-0ACF-588ACF6DFDDF}"/>
              </a:ext>
            </a:extLst>
          </p:cNvPr>
          <p:cNvSpPr/>
          <p:nvPr/>
        </p:nvSpPr>
        <p:spPr>
          <a:xfrm>
            <a:off x="1841022" y="2811493"/>
            <a:ext cx="1235014" cy="123501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000" dirty="0"/>
              <a:t>JA, </a:t>
            </a:r>
          </a:p>
          <a:p>
            <a:pPr algn="ctr"/>
            <a:r>
              <a:rPr lang="nl-NL" sz="1000" dirty="0"/>
              <a:t>ik wil mijn eigen auto delen</a:t>
            </a:r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AEA59457-019B-2D7A-C168-6FB9E992927F}"/>
              </a:ext>
            </a:extLst>
          </p:cNvPr>
          <p:cNvSpPr/>
          <p:nvPr/>
        </p:nvSpPr>
        <p:spPr>
          <a:xfrm>
            <a:off x="3236343" y="1712343"/>
            <a:ext cx="3433314" cy="3433314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CFECE268-04C9-6DFC-CC4D-1ECBBAEB6DBA}"/>
              </a:ext>
            </a:extLst>
          </p:cNvPr>
          <p:cNvSpPr/>
          <p:nvPr/>
        </p:nvSpPr>
        <p:spPr>
          <a:xfrm>
            <a:off x="5717155" y="1712343"/>
            <a:ext cx="3433314" cy="3433314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68325905-B1D9-EE2A-F06D-9E35E69D1190}"/>
              </a:ext>
            </a:extLst>
          </p:cNvPr>
          <p:cNvSpPr/>
          <p:nvPr/>
        </p:nvSpPr>
        <p:spPr>
          <a:xfrm>
            <a:off x="4335493" y="2811493"/>
            <a:ext cx="1235014" cy="123501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000" dirty="0"/>
              <a:t>MISSCHIEN, </a:t>
            </a:r>
          </a:p>
          <a:p>
            <a:pPr algn="ctr"/>
            <a:r>
              <a:rPr lang="nl-NL" sz="1000" dirty="0"/>
              <a:t>wil ik mijn eigen auto delen</a:t>
            </a:r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96EC51AA-581C-8F25-8B48-AD5835B103DB}"/>
              </a:ext>
            </a:extLst>
          </p:cNvPr>
          <p:cNvSpPr/>
          <p:nvPr/>
        </p:nvSpPr>
        <p:spPr>
          <a:xfrm>
            <a:off x="6829964" y="2811493"/>
            <a:ext cx="1235014" cy="123501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000" dirty="0"/>
              <a:t>NEE, </a:t>
            </a:r>
          </a:p>
          <a:p>
            <a:pPr algn="ctr"/>
            <a:r>
              <a:rPr lang="nl-NL" sz="1000" dirty="0"/>
              <a:t>ik wil mijn eigen auto niet delen, tenzij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C0088CC-2432-66B5-90B8-48DE10C59494}"/>
              </a:ext>
            </a:extLst>
          </p:cNvPr>
          <p:cNvSpPr txBox="1"/>
          <p:nvPr/>
        </p:nvSpPr>
        <p:spPr>
          <a:xfrm>
            <a:off x="1866213" y="1172882"/>
            <a:ext cx="1078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Omdat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174F3751-D32B-8EB0-7BD1-CCD52DCC3C76}"/>
              </a:ext>
            </a:extLst>
          </p:cNvPr>
          <p:cNvSpPr txBox="1"/>
          <p:nvPr/>
        </p:nvSpPr>
        <p:spPr>
          <a:xfrm>
            <a:off x="4424482" y="1172882"/>
            <a:ext cx="1078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Omdat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7619703-9A02-CFE8-DABD-87E5A4052D96}"/>
              </a:ext>
            </a:extLst>
          </p:cNvPr>
          <p:cNvSpPr txBox="1"/>
          <p:nvPr/>
        </p:nvSpPr>
        <p:spPr>
          <a:xfrm>
            <a:off x="6986676" y="1172882"/>
            <a:ext cx="1078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Omdat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2504AB7F-34F2-90A6-5A77-4F035C7D9CEF}"/>
              </a:ext>
            </a:extLst>
          </p:cNvPr>
          <p:cNvSpPr txBox="1"/>
          <p:nvPr/>
        </p:nvSpPr>
        <p:spPr>
          <a:xfrm>
            <a:off x="1592324" y="5429267"/>
            <a:ext cx="16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Voorwaarden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41BD2887-0636-E425-24D4-DF10479C12CC}"/>
              </a:ext>
            </a:extLst>
          </p:cNvPr>
          <p:cNvSpPr txBox="1"/>
          <p:nvPr/>
        </p:nvSpPr>
        <p:spPr>
          <a:xfrm>
            <a:off x="4162965" y="5429267"/>
            <a:ext cx="16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Voorwaarden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90C929E4-6BED-25E9-4DFF-268CB3011226}"/>
              </a:ext>
            </a:extLst>
          </p:cNvPr>
          <p:cNvSpPr txBox="1"/>
          <p:nvPr/>
        </p:nvSpPr>
        <p:spPr>
          <a:xfrm>
            <a:off x="6681102" y="5429267"/>
            <a:ext cx="16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Voorwaarden</a:t>
            </a:r>
          </a:p>
        </p:txBody>
      </p:sp>
    </p:spTree>
    <p:extLst>
      <p:ext uri="{BB962C8B-B14F-4D97-AF65-F5344CB8AC3E}">
        <p14:creationId xmlns:p14="http://schemas.microsoft.com/office/powerpoint/2010/main" val="3480041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7BC41-0F2B-917D-ADC5-AE16C2267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al 3">
            <a:extLst>
              <a:ext uri="{FF2B5EF4-FFF2-40B4-BE49-F238E27FC236}">
                <a16:creationId xmlns:a16="http://schemas.microsoft.com/office/drawing/2014/main" id="{8967E4EC-23D4-5095-D028-B9C465FD0B2B}"/>
              </a:ext>
            </a:extLst>
          </p:cNvPr>
          <p:cNvSpPr/>
          <p:nvPr/>
        </p:nvSpPr>
        <p:spPr>
          <a:xfrm>
            <a:off x="680468" y="712879"/>
            <a:ext cx="3433314" cy="3433314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5F112BEB-2003-3711-EC6D-ADDA255A83FD}"/>
              </a:ext>
            </a:extLst>
          </p:cNvPr>
          <p:cNvSpPr/>
          <p:nvPr/>
        </p:nvSpPr>
        <p:spPr>
          <a:xfrm>
            <a:off x="1779618" y="1812029"/>
            <a:ext cx="1235014" cy="12350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000" dirty="0"/>
              <a:t>JA / MISSCHIEN</a:t>
            </a:r>
          </a:p>
          <a:p>
            <a:pPr algn="ctr"/>
            <a:r>
              <a:rPr lang="nl-NL" sz="1000" dirty="0"/>
              <a:t>ik wil een auto delen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17CBDCA2-38B2-CE77-4BD2-B8D6C75E7E05}"/>
              </a:ext>
            </a:extLst>
          </p:cNvPr>
          <p:cNvSpPr txBox="1"/>
          <p:nvPr/>
        </p:nvSpPr>
        <p:spPr>
          <a:xfrm>
            <a:off x="1147820" y="235261"/>
            <a:ext cx="2529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Voorwaarden en redenen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BC3107AC-012C-B45C-7A2E-F420E07582AD}"/>
              </a:ext>
            </a:extLst>
          </p:cNvPr>
          <p:cNvSpPr txBox="1"/>
          <p:nvPr/>
        </p:nvSpPr>
        <p:spPr>
          <a:xfrm>
            <a:off x="6197444" y="235261"/>
            <a:ext cx="2622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Voorwaarden en redenen</a:t>
            </a:r>
          </a:p>
        </p:txBody>
      </p:sp>
      <p:sp>
        <p:nvSpPr>
          <p:cNvPr id="2" name="Ovaal 1">
            <a:extLst>
              <a:ext uri="{FF2B5EF4-FFF2-40B4-BE49-F238E27FC236}">
                <a16:creationId xmlns:a16="http://schemas.microsoft.com/office/drawing/2014/main" id="{0D49B158-BCCB-1FD4-5A35-B74AF17891B7}"/>
              </a:ext>
            </a:extLst>
          </p:cNvPr>
          <p:cNvSpPr/>
          <p:nvPr/>
        </p:nvSpPr>
        <p:spPr>
          <a:xfrm>
            <a:off x="5792218" y="712879"/>
            <a:ext cx="3433314" cy="3433314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225DE239-940A-375B-E414-BD0056FDBD72}"/>
              </a:ext>
            </a:extLst>
          </p:cNvPr>
          <p:cNvSpPr/>
          <p:nvPr/>
        </p:nvSpPr>
        <p:spPr>
          <a:xfrm>
            <a:off x="6891368" y="1812029"/>
            <a:ext cx="1235014" cy="123501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000" dirty="0"/>
              <a:t>JA/ MISSCHIEN </a:t>
            </a:r>
          </a:p>
          <a:p>
            <a:pPr algn="ctr"/>
            <a:r>
              <a:rPr lang="nl-NL" sz="1000" dirty="0"/>
              <a:t>ik wil mijn eigen auto delen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95FC348-B659-1144-6389-9344A81D09E2}"/>
              </a:ext>
            </a:extLst>
          </p:cNvPr>
          <p:cNvSpPr txBox="1"/>
          <p:nvPr/>
        </p:nvSpPr>
        <p:spPr>
          <a:xfrm>
            <a:off x="807309" y="4357214"/>
            <a:ext cx="3179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Mogelijke vormen van autodelen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CA513017-9D22-1893-A2E7-AD393870D15A}"/>
              </a:ext>
            </a:extLst>
          </p:cNvPr>
          <p:cNvSpPr txBox="1"/>
          <p:nvPr/>
        </p:nvSpPr>
        <p:spPr>
          <a:xfrm>
            <a:off x="5914345" y="4355079"/>
            <a:ext cx="3179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Mogelijke vormen van autodelen</a:t>
            </a:r>
          </a:p>
        </p:txBody>
      </p:sp>
    </p:spTree>
    <p:extLst>
      <p:ext uri="{BB962C8B-B14F-4D97-AF65-F5344CB8AC3E}">
        <p14:creationId xmlns:p14="http://schemas.microsoft.com/office/powerpoint/2010/main" val="3118636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303CC-A3F1-5487-FFCE-465530D6A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18E59776-2AAA-9E57-CA37-CB017C546435}"/>
              </a:ext>
            </a:extLst>
          </p:cNvPr>
          <p:cNvSpPr/>
          <p:nvPr/>
        </p:nvSpPr>
        <p:spPr>
          <a:xfrm>
            <a:off x="902869" y="1041991"/>
            <a:ext cx="2988514" cy="11695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 dirty="0">
              <a:solidFill>
                <a:schemeClr val="tx1"/>
              </a:solidFill>
            </a:endParaRPr>
          </a:p>
          <a:p>
            <a:pPr algn="ctr"/>
            <a:r>
              <a:rPr lang="nl-NL" sz="1600" dirty="0" err="1">
                <a:solidFill>
                  <a:schemeClr val="tx1"/>
                </a:solidFill>
              </a:rPr>
              <a:t>OnzeAuto</a:t>
            </a:r>
            <a:endParaRPr lang="nl-NL" sz="1600" dirty="0">
              <a:solidFill>
                <a:schemeClr val="tx1"/>
              </a:solidFill>
            </a:endParaRPr>
          </a:p>
          <a:p>
            <a:pPr algn="ctr"/>
            <a:r>
              <a:rPr lang="nl-NL" sz="1600" dirty="0">
                <a:solidFill>
                  <a:schemeClr val="tx1"/>
                </a:solidFill>
              </a:rPr>
              <a:t>onzeauto.com</a:t>
            </a:r>
          </a:p>
          <a:p>
            <a:pPr algn="ctr"/>
            <a:endParaRPr lang="nl-NL" sz="1600" dirty="0">
              <a:solidFill>
                <a:schemeClr val="tx1"/>
              </a:solidFill>
            </a:endParaRPr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8E69986E-475C-DB44-C32D-E3A52BE13D52}"/>
              </a:ext>
            </a:extLst>
          </p:cNvPr>
          <p:cNvSpPr/>
          <p:nvPr/>
        </p:nvSpPr>
        <p:spPr>
          <a:xfrm>
            <a:off x="819370" y="2444996"/>
            <a:ext cx="2988514" cy="11695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solidFill>
                  <a:schemeClr val="tx1"/>
                </a:solidFill>
              </a:rPr>
              <a:t>DEEL</a:t>
            </a:r>
          </a:p>
          <a:p>
            <a:pPr algn="ctr"/>
            <a:r>
              <a:rPr lang="nl-NL" sz="1600" dirty="0">
                <a:solidFill>
                  <a:schemeClr val="tx1"/>
                </a:solidFill>
              </a:rPr>
              <a:t>wijzijndeel.nl</a:t>
            </a:r>
          </a:p>
        </p:txBody>
      </p:sp>
      <p:sp>
        <p:nvSpPr>
          <p:cNvPr id="13" name="Rechthoek: afgeronde hoeken 12">
            <a:extLst>
              <a:ext uri="{FF2B5EF4-FFF2-40B4-BE49-F238E27FC236}">
                <a16:creationId xmlns:a16="http://schemas.microsoft.com/office/drawing/2014/main" id="{7CD9A80D-F7E9-4B49-CC00-F256CF382FBB}"/>
              </a:ext>
            </a:extLst>
          </p:cNvPr>
          <p:cNvSpPr/>
          <p:nvPr/>
        </p:nvSpPr>
        <p:spPr>
          <a:xfrm>
            <a:off x="902868" y="3771073"/>
            <a:ext cx="2988514" cy="11695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 err="1">
                <a:solidFill>
                  <a:schemeClr val="tx1"/>
                </a:solidFill>
              </a:rPr>
              <a:t>MobiGo</a:t>
            </a:r>
            <a:endParaRPr lang="nl-NL" sz="1600" dirty="0">
              <a:solidFill>
                <a:schemeClr val="tx1"/>
              </a:solidFill>
            </a:endParaRPr>
          </a:p>
          <a:p>
            <a:pPr algn="ctr"/>
            <a:r>
              <a:rPr lang="nl-NL" sz="1600" dirty="0">
                <a:solidFill>
                  <a:schemeClr val="tx1"/>
                </a:solidFill>
              </a:rPr>
              <a:t>mobigo.nu</a:t>
            </a:r>
          </a:p>
        </p:txBody>
      </p:sp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2C4A49C4-9C78-E6F1-1942-AFB0A7690545}"/>
              </a:ext>
            </a:extLst>
          </p:cNvPr>
          <p:cNvSpPr/>
          <p:nvPr/>
        </p:nvSpPr>
        <p:spPr>
          <a:xfrm>
            <a:off x="902868" y="5135614"/>
            <a:ext cx="2988514" cy="11695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 err="1">
                <a:solidFill>
                  <a:schemeClr val="tx1"/>
                </a:solidFill>
              </a:rPr>
              <a:t>Vloto</a:t>
            </a:r>
            <a:endParaRPr lang="nl-NL" sz="1600" dirty="0">
              <a:solidFill>
                <a:schemeClr val="tx1"/>
              </a:solidFill>
            </a:endParaRPr>
          </a:p>
          <a:p>
            <a:pPr algn="ctr"/>
            <a:r>
              <a:rPr lang="nl-NL" sz="1600" dirty="0">
                <a:solidFill>
                  <a:schemeClr val="tx1"/>
                </a:solidFill>
              </a:rPr>
              <a:t>vloto.nl</a:t>
            </a:r>
          </a:p>
        </p:txBody>
      </p:sp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6018B712-2F0A-80EA-97CF-0584A874A557}"/>
              </a:ext>
            </a:extLst>
          </p:cNvPr>
          <p:cNvSpPr/>
          <p:nvPr/>
        </p:nvSpPr>
        <p:spPr>
          <a:xfrm>
            <a:off x="6014618" y="1041991"/>
            <a:ext cx="2988514" cy="11695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/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EB4620EE-6D1B-DF34-D38A-FA57ECDEB4CF}"/>
              </a:ext>
            </a:extLst>
          </p:cNvPr>
          <p:cNvSpPr/>
          <p:nvPr/>
        </p:nvSpPr>
        <p:spPr>
          <a:xfrm>
            <a:off x="6014617" y="2406532"/>
            <a:ext cx="2988514" cy="11695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solidFill>
                  <a:schemeClr val="tx1"/>
                </a:solidFill>
              </a:rPr>
              <a:t>Vereniging Deelauto</a:t>
            </a:r>
          </a:p>
          <a:p>
            <a:pPr algn="ctr"/>
            <a:r>
              <a:rPr lang="nl-NL" sz="1600" dirty="0">
                <a:solidFill>
                  <a:schemeClr val="tx1"/>
                </a:solidFill>
              </a:rPr>
              <a:t>deelauto.nl</a:t>
            </a:r>
          </a:p>
        </p:txBody>
      </p:sp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5EFE8A98-2F0A-3FB7-CD84-AC5E528ECFE0}"/>
              </a:ext>
            </a:extLst>
          </p:cNvPr>
          <p:cNvSpPr/>
          <p:nvPr/>
        </p:nvSpPr>
        <p:spPr>
          <a:xfrm>
            <a:off x="6014617" y="3771073"/>
            <a:ext cx="2988514" cy="11695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 err="1">
                <a:solidFill>
                  <a:schemeClr val="tx1"/>
                </a:solidFill>
              </a:rPr>
              <a:t>Snappcar</a:t>
            </a:r>
            <a:endParaRPr lang="nl-NL" sz="1600" dirty="0">
              <a:solidFill>
                <a:schemeClr val="tx1"/>
              </a:solidFill>
            </a:endParaRPr>
          </a:p>
          <a:p>
            <a:pPr algn="ctr"/>
            <a:r>
              <a:rPr lang="nl-NL" sz="1600" dirty="0">
                <a:solidFill>
                  <a:schemeClr val="tx1"/>
                </a:solidFill>
              </a:rPr>
              <a:t>snappcar.nl</a:t>
            </a:r>
          </a:p>
          <a:p>
            <a:pPr algn="ctr"/>
            <a:endParaRPr lang="nl-NL" sz="1600" dirty="0"/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C1863715-77A0-18B9-3503-D7A9BF90C54C}"/>
              </a:ext>
            </a:extLst>
          </p:cNvPr>
          <p:cNvSpPr/>
          <p:nvPr/>
        </p:nvSpPr>
        <p:spPr>
          <a:xfrm>
            <a:off x="6014617" y="5135614"/>
            <a:ext cx="2988514" cy="11695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solidFill>
                  <a:schemeClr val="tx1"/>
                </a:solidFill>
              </a:rPr>
              <a:t>Wheelshare</a:t>
            </a:r>
          </a:p>
          <a:p>
            <a:pPr algn="ctr"/>
            <a:r>
              <a:rPr lang="nl-NL" sz="1600" dirty="0">
                <a:solidFill>
                  <a:schemeClr val="tx1"/>
                </a:solidFill>
              </a:rPr>
              <a:t>wheelshare.nl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2792AA14-AE58-C5CA-F1D5-3D52B8547C03}"/>
              </a:ext>
            </a:extLst>
          </p:cNvPr>
          <p:cNvSpPr txBox="1"/>
          <p:nvPr/>
        </p:nvSpPr>
        <p:spPr>
          <a:xfrm>
            <a:off x="807309" y="235261"/>
            <a:ext cx="320089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2000"/>
              <a:t>Overzicht vormen van </a:t>
            </a:r>
            <a:endParaRPr lang="en-US"/>
          </a:p>
          <a:p>
            <a:pPr algn="ctr"/>
            <a:r>
              <a:rPr lang="nl-NL" sz="2000" dirty="0"/>
              <a:t>autodelen via aanbieders</a:t>
            </a:r>
            <a:endParaRPr lang="nl-NL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C258923-A597-4C88-06FB-C2B6D89D93F5}"/>
              </a:ext>
            </a:extLst>
          </p:cNvPr>
          <p:cNvSpPr txBox="1"/>
          <p:nvPr/>
        </p:nvSpPr>
        <p:spPr>
          <a:xfrm>
            <a:off x="5909181" y="235261"/>
            <a:ext cx="3200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dirty="0"/>
              <a:t>Overzicht vormen van </a:t>
            </a:r>
          </a:p>
          <a:p>
            <a:pPr algn="ctr"/>
            <a:r>
              <a:rPr lang="nl-NL" sz="2000" dirty="0"/>
              <a:t>eigen autodelen</a:t>
            </a:r>
          </a:p>
        </p:txBody>
      </p:sp>
    </p:spTree>
    <p:extLst>
      <p:ext uri="{BB962C8B-B14F-4D97-AF65-F5344CB8AC3E}">
        <p14:creationId xmlns:p14="http://schemas.microsoft.com/office/powerpoint/2010/main" val="10287125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9fe8c6c-9d55-4678-a878-2216893b337f">
      <Terms xmlns="http://schemas.microsoft.com/office/infopath/2007/PartnerControls"/>
    </lcf76f155ced4ddcb4097134ff3c332f>
    <TaxCatchAll xmlns="be907dfd-b5ab-405b-aee2-eb0197800c0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F389A2E029FC46B27BA32D035D9A85" ma:contentTypeVersion="16" ma:contentTypeDescription="Een nieuw document maken." ma:contentTypeScope="" ma:versionID="ab0b8373102ab44dff51179f0c3d5654">
  <xsd:schema xmlns:xsd="http://www.w3.org/2001/XMLSchema" xmlns:xs="http://www.w3.org/2001/XMLSchema" xmlns:p="http://schemas.microsoft.com/office/2006/metadata/properties" xmlns:ns2="49fe8c6c-9d55-4678-a878-2216893b337f" xmlns:ns3="be907dfd-b5ab-405b-aee2-eb0197800c0e" targetNamespace="http://schemas.microsoft.com/office/2006/metadata/properties" ma:root="true" ma:fieldsID="6014c119af54d648d33cb789a237f279" ns2:_="" ns3:_="">
    <xsd:import namespace="49fe8c6c-9d55-4678-a878-2216893b337f"/>
    <xsd:import namespace="be907dfd-b5ab-405b-aee2-eb0197800c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fe8c6c-9d55-4678-a878-2216893b33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Afbeeldingtags" ma:readOnly="false" ma:fieldId="{5cf76f15-5ced-4ddc-b409-7134ff3c332f}" ma:taxonomyMulti="true" ma:sspId="147984f7-2ae7-405f-a17c-c3549a8463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907dfd-b5ab-405b-aee2-eb0197800c0e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73e16f6-9800-42b0-816b-00b2c4128d26}" ma:internalName="TaxCatchAll" ma:showField="CatchAllData" ma:web="be907dfd-b5ab-405b-aee2-eb0197800c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F1E314-4051-450D-8F4B-55F62A9DCD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D5EC42D-B8A0-4CD7-A7AB-464572318EC6}">
  <ds:schemaRefs>
    <ds:schemaRef ds:uri="http://schemas.microsoft.com/office/2006/metadata/properties"/>
    <ds:schemaRef ds:uri="http://schemas.microsoft.com/office/infopath/2007/PartnerControls"/>
    <ds:schemaRef ds:uri="49fe8c6c-9d55-4678-a878-2216893b337f"/>
    <ds:schemaRef ds:uri="be907dfd-b5ab-405b-aee2-eb0197800c0e"/>
  </ds:schemaRefs>
</ds:datastoreItem>
</file>

<file path=customXml/itemProps3.xml><?xml version="1.0" encoding="utf-8"?>
<ds:datastoreItem xmlns:ds="http://schemas.openxmlformats.org/officeDocument/2006/customXml" ds:itemID="{D6AEF68C-1A10-4E50-A632-4CE9766109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fe8c6c-9d55-4678-a878-2216893b337f"/>
    <ds:schemaRef ds:uri="be907dfd-b5ab-405b-aee2-eb0197800c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</TotalTime>
  <Words>129</Words>
  <Application>Microsoft Office PowerPoint</Application>
  <PresentationFormat>A4 (210 x 297 mm)</PresentationFormat>
  <Paragraphs>52</Paragraphs>
  <Slides>5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6" baseType="lpstr"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Bärbel van Zanten</dc:creator>
  <cp:lastModifiedBy>Bärbel van Zanten</cp:lastModifiedBy>
  <cp:revision>7</cp:revision>
  <dcterms:created xsi:type="dcterms:W3CDTF">2025-07-24T08:27:14Z</dcterms:created>
  <dcterms:modified xsi:type="dcterms:W3CDTF">2026-02-10T11:03:20Z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0x0101004DF389A2E029FC46B27BA32D035D9A85</vt:lpwstr>
  </property>
  <property fmtid="{D5CDD505-2E9C-101B-9397-08002B2CF9AE}" pid="3" name="MediaServiceImageTags">
    <vt:lpwstr/>
  </property>
</Properties>
</file>